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451" r:id="rId4"/>
    <p:sldId id="793" r:id="rId5"/>
    <p:sldId id="676" r:id="rId6"/>
    <p:sldId id="765" r:id="rId7"/>
    <p:sldId id="794" r:id="rId8"/>
    <p:sldId id="797" r:id="rId9"/>
    <p:sldId id="795" r:id="rId10"/>
    <p:sldId id="812" r:id="rId11"/>
    <p:sldId id="798" r:id="rId12"/>
    <p:sldId id="799" r:id="rId13"/>
    <p:sldId id="800" r:id="rId14"/>
    <p:sldId id="808" r:id="rId15"/>
    <p:sldId id="801" r:id="rId16"/>
    <p:sldId id="802" r:id="rId17"/>
    <p:sldId id="805" r:id="rId18"/>
    <p:sldId id="811" r:id="rId19"/>
    <p:sldId id="806" r:id="rId20"/>
    <p:sldId id="807" r:id="rId21"/>
    <p:sldId id="804" r:id="rId22"/>
    <p:sldId id="809" r:id="rId23"/>
    <p:sldId id="803" r:id="rId24"/>
    <p:sldId id="810" r:id="rId25"/>
    <p:sldId id="331" r:id="rId26"/>
    <p:sldId id="332" r:id="rId27"/>
    <p:sldId id="418" r:id="rId28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QsprurraFm3Yw76enw9q9vkG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48"/>
  </p:normalViewPr>
  <p:slideViewPr>
    <p:cSldViewPr snapToGrid="0" snapToObjects="1">
      <p:cViewPr varScale="1">
        <p:scale>
          <a:sx n="106" d="100"/>
          <a:sy n="106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9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33150" y="744475"/>
            <a:ext cx="4532000" cy="372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79750" y="4715125"/>
            <a:ext cx="5438125" cy="44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5113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385753" cy="14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ertura">
  <p:cSld name="Abertur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37240"/>
            <a:ext cx="12192000" cy="142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4994"/>
            <a:ext cx="12192000" cy="148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937240"/>
          </a:xfrm>
          <a:prstGeom prst="rect">
            <a:avLst/>
          </a:prstGeom>
          <a:noFill/>
          <a:ln>
            <a:noFill/>
          </a:ln>
        </p:spPr>
      </p:sp>
      <p:pic>
        <p:nvPicPr>
          <p:cNvPr id="15" name="Google Shape;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157" y="5810145"/>
            <a:ext cx="1489632" cy="6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5404021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2"/>
          <p:cNvSpPr/>
          <p:nvPr/>
        </p:nvSpPr>
        <p:spPr>
          <a:xfrm rot="10800000" flipH="1">
            <a:off x="10033686" y="5404020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Subtítulo + Texto" userDrawn="1">
  <p:cSld name="Título + Subtítulo + Text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1323705" y="1842992"/>
            <a:ext cx="8894718" cy="37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2"/>
          </p:nvPr>
        </p:nvSpPr>
        <p:spPr>
          <a:xfrm>
            <a:off x="1323705" y="681154"/>
            <a:ext cx="8652318" cy="83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435A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A435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2DDF6-5C75-4B43-BA11-3BA5604825D1}"/>
              </a:ext>
            </a:extLst>
          </p:cNvPr>
          <p:cNvSpPr txBox="1"/>
          <p:nvPr userDrawn="1"/>
        </p:nvSpPr>
        <p:spPr>
          <a:xfrm>
            <a:off x="779570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">
  <p:cSld name="1_Text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870" y="444141"/>
            <a:ext cx="9074766" cy="53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4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2896802" y="1358537"/>
            <a:ext cx="6681057" cy="30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5000"/>
              <a:buFont typeface="Calibri"/>
              <a:buNone/>
              <a:defRPr sz="5000" b="1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3643698" y="4666816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77A4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D77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6CB90C-1F93-DD4B-86CB-D4440426BBA4}"/>
              </a:ext>
            </a:extLst>
          </p:cNvPr>
          <p:cNvSpPr txBox="1"/>
          <p:nvPr userDrawn="1"/>
        </p:nvSpPr>
        <p:spPr>
          <a:xfrm>
            <a:off x="834760" y="6287539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+ 2 imagens">
  <p:cSld name="Título + 2 image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910702" y="689863"/>
            <a:ext cx="5333493" cy="475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6720965" y="689862"/>
            <a:ext cx="5058032" cy="221588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7"/>
          <p:cNvSpPr>
            <a:spLocks noGrp="1"/>
          </p:cNvSpPr>
          <p:nvPr>
            <p:ph type="pic" idx="3"/>
          </p:nvPr>
        </p:nvSpPr>
        <p:spPr>
          <a:xfrm>
            <a:off x="6720965" y="3231487"/>
            <a:ext cx="5058032" cy="2215880"/>
          </a:xfrm>
          <a:prstGeom prst="rect">
            <a:avLst/>
          </a:prstGeom>
          <a:noFill/>
          <a:ln>
            <a:noFill/>
          </a:ln>
        </p:spPr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5242" y="6112562"/>
            <a:ext cx="1063755" cy="47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3086"/>
            <a:ext cx="10302240" cy="6749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>
            <a:off x="0" y="555"/>
            <a:ext cx="9926595" cy="45719"/>
          </a:xfrm>
          <a:prstGeom prst="rect">
            <a:avLst/>
          </a:prstGeom>
          <a:solidFill>
            <a:srgbClr val="095D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7"/>
          <p:cNvSpPr/>
          <p:nvPr/>
        </p:nvSpPr>
        <p:spPr>
          <a:xfrm rot="10800000" flipH="1">
            <a:off x="10033686" y="554"/>
            <a:ext cx="2158314" cy="45719"/>
          </a:xfrm>
          <a:prstGeom prst="rect">
            <a:avLst/>
          </a:prstGeom>
          <a:solidFill>
            <a:srgbClr val="0282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40DAA4-D419-0D45-9BF6-FC44EBA6B3A6}"/>
              </a:ext>
            </a:extLst>
          </p:cNvPr>
          <p:cNvSpPr txBox="1"/>
          <p:nvPr userDrawn="1"/>
        </p:nvSpPr>
        <p:spPr>
          <a:xfrm>
            <a:off x="910702" y="6289710"/>
            <a:ext cx="874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aseline="0" dirty="0">
                <a:solidFill>
                  <a:schemeClr val="bg1"/>
                </a:solidFill>
              </a:rPr>
              <a:t>Desenvolvimento de Sistemas – Front </a:t>
            </a:r>
            <a:r>
              <a:rPr lang="pt-BR" sz="2400" baseline="0" dirty="0" err="1">
                <a:solidFill>
                  <a:schemeClr val="bg1"/>
                </a:solidFill>
              </a:rPr>
              <a:t>end</a:t>
            </a:r>
            <a:r>
              <a:rPr lang="pt-BR" sz="2400" baseline="0" dirty="0">
                <a:solidFill>
                  <a:schemeClr val="bg1"/>
                </a:solidFill>
              </a:rPr>
              <a:t> - João </a:t>
            </a:r>
            <a:r>
              <a:rPr lang="pt-BR" sz="2400" baseline="0" dirty="0" err="1">
                <a:solidFill>
                  <a:schemeClr val="bg1"/>
                </a:solidFill>
              </a:rPr>
              <a:t>Choma</a:t>
            </a:r>
            <a:r>
              <a:rPr lang="pt-BR" sz="2400" baseline="0" dirty="0">
                <a:solidFill>
                  <a:schemeClr val="bg1"/>
                </a:solidFill>
              </a:rPr>
              <a:t> Neto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ursos.alura.com.br/course/html-css-praticando-html-cs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aoChoma/front-end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title"/>
          </p:nvPr>
        </p:nvSpPr>
        <p:spPr>
          <a:xfrm>
            <a:off x="8279025" y="4620850"/>
            <a:ext cx="38343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Técnico em  Desenvolvimento de Sistemas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3C055-8315-E2EB-ACEA-73AFD2F7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AF7BC-96AC-81D9-2505-84E0DDCA07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279705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8F3106-5EA4-C09D-552B-7E1053C3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Vamos imaginar que precisamos armazenar a média de turistas que frequentam as praias do litoral em cada mês do ano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E855F-A555-8E16-F274-753F9000F5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761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98F3106-5EA4-C09D-552B-7E1053C3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acordo com nossos conhecimentos adquiridos em lições anteriores, poderíamos armazenar estas informações com o seguinte código</a:t>
            </a:r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E855F-A555-8E16-F274-753F9000F5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738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96AD21-A4D7-3E11-1E5A-7FDBDC66F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mediaJaneiro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312;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mediaFevereiro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2565;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mediaMarco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12525;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mediaAbril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8450;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4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mediaMaio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2145; 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EA1D44-809F-8606-A84F-24B769C5F0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PROBLEMA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99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9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C2778A-0088-3EEB-2862-74E6AC29D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 fôssemos armazenar 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média dos turistas que frequentam as praias do litoral durante 10 anos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como ficaria o código? 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03541A-6392-EE26-EB1A-0384723688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54957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2C2778A-0088-3EEB-2862-74E6AC29D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Teríamos que criar 120 variáveis para representar cada mês durante 10 anos. O código fica inviável e sobrecarrega cada vez que formos acessar para saber um mês específico.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03541A-6392-EE26-EB1A-0384723688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54790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selecionarmos um elemento do vetor, primeiramente indicamos o nome do vetor, seguido por um número entre colchetes que aponta para o seu índice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862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23C055-8315-E2EB-ACEA-73AFD2F71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AF7BC-96AC-81D9-2505-84E0DDCA07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PARA DESENHAR</a:t>
            </a:r>
          </a:p>
        </p:txBody>
      </p:sp>
    </p:spTree>
    <p:extLst>
      <p:ext uri="{BB962C8B-B14F-4D97-AF65-F5344CB8AC3E}">
        <p14:creationId xmlns:p14="http://schemas.microsoft.com/office/powerpoint/2010/main" val="38194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É importante notar os detalhes, pois os itens (elementos) de um vetor iniciam-se com o índice “0” (zero)</a:t>
            </a:r>
          </a:p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Assim, para obter o primeiro item do vetor “Produtos”, devemos utilizar a seguinte sintaxe: </a:t>
            </a:r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Produtos[0]</a:t>
            </a:r>
            <a:endParaRPr lang="pt-BR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47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>
            <a:spLocks noGrp="1"/>
          </p:cNvSpPr>
          <p:nvPr>
            <p:ph type="ctrTitle"/>
          </p:nvPr>
        </p:nvSpPr>
        <p:spPr>
          <a:xfrm>
            <a:off x="2910654" y="3993054"/>
            <a:ext cx="6359611" cy="136724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pt-BR" sz="3600" dirty="0"/>
              <a:t>Programação Front-</a:t>
            </a:r>
            <a:r>
              <a:rPr lang="pt-BR" sz="3600" dirty="0" err="1"/>
              <a:t>end</a:t>
            </a:r>
            <a:br>
              <a:rPr lang="pt-BR" sz="3600" dirty="0"/>
            </a:br>
            <a:r>
              <a:rPr lang="pt-BR" sz="3600" dirty="0"/>
              <a:t>Em instantes iniciaremos nossa aula</a:t>
            </a:r>
            <a:endParaRPr sz="3600" dirty="0"/>
          </a:p>
        </p:txBody>
      </p:sp>
      <p:sp>
        <p:nvSpPr>
          <p:cNvPr id="78" name="Google Shape;78;p2"/>
          <p:cNvSpPr txBox="1">
            <a:spLocks noGrp="1"/>
          </p:cNvSpPr>
          <p:nvPr>
            <p:ph type="body" idx="1"/>
          </p:nvPr>
        </p:nvSpPr>
        <p:spPr>
          <a:xfrm>
            <a:off x="3253946" y="5770493"/>
            <a:ext cx="5659395" cy="67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77A4"/>
              </a:buClr>
              <a:buSzPts val="1600"/>
              <a:buNone/>
            </a:pPr>
            <a:r>
              <a:rPr lang="pt-BR" sz="4000" dirty="0"/>
              <a:t>Professor João </a:t>
            </a:r>
            <a:r>
              <a:rPr lang="pt-BR" sz="4000" dirty="0" err="1"/>
              <a:t>Choma</a:t>
            </a:r>
            <a:r>
              <a:rPr lang="pt-BR" sz="4000" dirty="0"/>
              <a:t> Neto</a:t>
            </a:r>
            <a:endParaRPr sz="4000" dirty="0"/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CA9FC365-DABE-F442-B876-A068B057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4" y="34290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C85C846-1262-751C-4505-35D4698B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Desta forma, </a:t>
            </a:r>
            <a:r>
              <a:rPr lang="pt-BR" sz="4000" dirty="0">
                <a:solidFill>
                  <a:srgbClr val="000000"/>
                </a:solidFill>
                <a:latin typeface="Calibri" panose="020F0502020204030204" pitchFamily="34" charset="0"/>
              </a:rPr>
              <a:t>para 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alterar o nome do elemento que está na quarta posição</a:t>
            </a:r>
          </a:p>
          <a:p>
            <a:pPr algn="l" rtl="0"/>
            <a:r>
              <a:rPr lang="pt-BR" sz="40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Produtos[3] = “Máquina de lavar roupa</a:t>
            </a:r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</a:t>
            </a:r>
            <a:endParaRPr lang="pt-BR" sz="40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07FAF2-811F-7510-0C25-7B5EAD10935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sz="4000" dirty="0"/>
              <a:t>VETOR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22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2B92DD-D52C-71AA-C468-9E0E60D2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59D084-3064-782F-4F22-CDE562C206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FE98F-50C9-A2FC-7FAA-907B8443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12192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0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525503E-6C26-1C9D-D4DE-6D0381F0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length</a:t>
            </a:r>
            <a:r>
              <a:rPr lang="pt-BR" sz="4000" dirty="0"/>
              <a:t> – tamanho do vetor</a:t>
            </a:r>
          </a:p>
          <a:p>
            <a:r>
              <a:rPr lang="pt-BR" sz="4000" dirty="0"/>
              <a:t>Índice – posição dos elementos</a:t>
            </a:r>
          </a:p>
          <a:p>
            <a:r>
              <a:rPr lang="pt-BR" sz="4000" dirty="0"/>
              <a:t>Incluir – adição de um elemento</a:t>
            </a:r>
          </a:p>
          <a:p>
            <a:r>
              <a:rPr lang="pt-BR" sz="4000" dirty="0"/>
              <a:t>Excluir – remoção de um elemento</a:t>
            </a:r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43CD4B-EBE7-B843-B8C0-A3CBCCFF957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PROPRIEDADES</a:t>
            </a:r>
          </a:p>
        </p:txBody>
      </p:sp>
    </p:spTree>
    <p:extLst>
      <p:ext uri="{BB962C8B-B14F-4D97-AF65-F5344CB8AC3E}">
        <p14:creationId xmlns:p14="http://schemas.microsoft.com/office/powerpoint/2010/main" val="414292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7562-A740-5751-12B9-A657464F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63ECD-64B8-9AB4-CABD-E97827219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79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4D615-68DC-C04F-BB76-6D4362CA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Alura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56D42-B789-7B44-82AB-57895A29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94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226C2E8-C618-594F-9155-BFC5358EB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https://cursos.alura.com.br/course/html-css-praticando-html-css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DA31A-3A3F-FD44-A177-B2046B71C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6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9884-08F2-E845-D60C-808F561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15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B68A2DC-FF7F-1040-BF66-C4B96FBD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705" y="1842992"/>
            <a:ext cx="10006904" cy="3766178"/>
          </a:xfrm>
        </p:spPr>
        <p:txBody>
          <a:bodyPr>
            <a:normAutofit/>
          </a:bodyPr>
          <a:lstStyle/>
          <a:p>
            <a:r>
              <a:rPr lang="pt-BR" sz="4000" dirty="0">
                <a:hlinkClick r:id="rId2"/>
              </a:rPr>
              <a:t>https://github.com/JoaoChoma/front-end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BF0143-D24F-C747-9388-32DE6AB7794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Códigos</a:t>
            </a:r>
          </a:p>
        </p:txBody>
      </p:sp>
    </p:spTree>
    <p:extLst>
      <p:ext uri="{BB962C8B-B14F-4D97-AF65-F5344CB8AC3E}">
        <p14:creationId xmlns:p14="http://schemas.microsoft.com/office/powerpoint/2010/main" val="244915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12 - VETORES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64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 que nós vimos na aula passada?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DCCE84-A659-744B-863B-8BFFD1ED4FFB}"/>
              </a:ext>
            </a:extLst>
          </p:cNvPr>
          <p:cNvSpPr txBox="1"/>
          <p:nvPr/>
        </p:nvSpPr>
        <p:spPr>
          <a:xfrm>
            <a:off x="1876003" y="1614677"/>
            <a:ext cx="8428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NÓS VIMOS NA AULA PASSADA?</a:t>
            </a:r>
          </a:p>
        </p:txBody>
      </p:sp>
      <p:pic>
        <p:nvPicPr>
          <p:cNvPr id="1026" name="Picture 2" descr="Como surgiu o meme do John Travolta confuso? - Canaltech">
            <a:extLst>
              <a:ext uri="{FF2B5EF4-FFF2-40B4-BE49-F238E27FC236}">
                <a16:creationId xmlns:a16="http://schemas.microsoft.com/office/drawing/2014/main" id="{935F045C-133F-3C42-8589-3D9310C9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27" y="75396"/>
            <a:ext cx="6731461" cy="3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77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81390C-2923-8280-AD51-8462359EA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093357-C054-500A-24BA-6795035CF05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10E33167-58C3-63E6-86DD-A5AD7CB3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64" y="193352"/>
            <a:ext cx="5938336" cy="59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E5DFD-1E87-E243-B513-0C9AC636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210" y="4031154"/>
            <a:ext cx="7212865" cy="1367246"/>
          </a:xfrm>
        </p:spPr>
        <p:txBody>
          <a:bodyPr>
            <a:normAutofit/>
          </a:bodyPr>
          <a:lstStyle/>
          <a:p>
            <a:r>
              <a:rPr lang="pt-BR" sz="4000" dirty="0"/>
              <a:t>LIÇÃO 12 - VETORES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6242C-AD40-854C-9FB0-8EE5115D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oje (@hoje) / Twitter">
            <a:extLst>
              <a:ext uri="{FF2B5EF4-FFF2-40B4-BE49-F238E27FC236}">
                <a16:creationId xmlns:a16="http://schemas.microsoft.com/office/drawing/2014/main" id="{39CB5821-44A9-4241-90B2-0C7AB3AF9C94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 b="33854"/>
          <a:stretch>
            <a:fillRect/>
          </a:stretch>
        </p:blipFill>
        <p:spPr bwMode="auto">
          <a:xfrm>
            <a:off x="0" y="30654"/>
            <a:ext cx="12192000" cy="39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003981-967B-3ABB-E90F-2E094B15B24D}"/>
              </a:ext>
            </a:extLst>
          </p:cNvPr>
          <p:cNvSpPr txBox="1"/>
          <p:nvPr/>
        </p:nvSpPr>
        <p:spPr>
          <a:xfrm>
            <a:off x="7035800" y="4711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698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ou </a:t>
            </a:r>
            <a:r>
              <a:rPr lang="pt-BR" sz="40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arrays</a:t>
            </a:r>
            <a:r>
              <a:rPr lang="pt-BR" sz="40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são estruturas que permitem alocar uma lista de dados na memória principal do computador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5245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687546D-2B64-0C4D-545E-758A5DB3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Os vetores são muito úteis para inserir ou remover itens de uma lista de compras ou de alunos de uma turma, por exemplo</a:t>
            </a:r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C390E9-D2E3-C20B-41E9-1EBC72E45F6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VETORES</a:t>
            </a:r>
          </a:p>
        </p:txBody>
      </p:sp>
    </p:spTree>
    <p:extLst>
      <p:ext uri="{BB962C8B-B14F-4D97-AF65-F5344CB8AC3E}">
        <p14:creationId xmlns:p14="http://schemas.microsoft.com/office/powerpoint/2010/main" val="3484421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</TotalTime>
  <Words>371</Words>
  <Application>Microsoft Macintosh PowerPoint</Application>
  <PresentationFormat>Widescreen</PresentationFormat>
  <Paragraphs>48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Open Sans</vt:lpstr>
      <vt:lpstr>Tema do Office</vt:lpstr>
      <vt:lpstr>Técnico em  Desenvolvimento de Sistemas </vt:lpstr>
      <vt:lpstr>Programação Front-end Em instantes iniciaremos nossa aula</vt:lpstr>
      <vt:lpstr>Apresentação do PowerPoint</vt:lpstr>
      <vt:lpstr>LIÇÃO 12 - VETORES</vt:lpstr>
      <vt:lpstr>O que nós vimos na aula passada?</vt:lpstr>
      <vt:lpstr>Apresentação do PowerPoint</vt:lpstr>
      <vt:lpstr>LIÇÃO 12 - VETORES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PRÁTICA</vt:lpstr>
      <vt:lpstr>Apresentação do PowerPoint</vt:lpstr>
      <vt:lpstr>PRÁTICA</vt:lpstr>
      <vt:lpstr>Alura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Técnico em  Desenvolvimento de Sistemas </dc:title>
  <dc:creator>Henrique Coppola Cole</dc:creator>
  <cp:lastModifiedBy>João Choma</cp:lastModifiedBy>
  <cp:revision>169</cp:revision>
  <dcterms:created xsi:type="dcterms:W3CDTF">2020-01-23T19:05:58Z</dcterms:created>
  <dcterms:modified xsi:type="dcterms:W3CDTF">2023-06-23T19:56:03Z</dcterms:modified>
</cp:coreProperties>
</file>